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61" d="100"/>
          <a:sy n="61" d="100"/>
        </p:scale>
        <p:origin x="284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7D2248-CF33-4D23-A175-0E3A1C7D4293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1524000" y="1041399"/>
            <a:ext cx="9144000" cy="2387600"/>
          </a:xfrm>
        </p:spPr>
        <p:txBody>
          <a:bodyPr anchor="b">
            <a:normAutofit/>
          </a:bodyPr>
          <a:lstStyle>
            <a:lvl1pPr algn="ctr">
              <a:defRPr sz="4800">
                <a:solidFill>
                  <a:srgbClr val="EAECED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1DB587A3-5592-4A3F-B593-CE711773682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80696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400" i="1">
                <a:solidFill>
                  <a:schemeClr val="bg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3929FA-E390-491C-AE7F-645A2B358A9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B530E6E-8C93-44B4-8410-C3DC15CFDF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7D56DEE-622C-438E-9C67-9BB9402EC4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B8D74FE6-0A0F-4641-83D7-A81D2C4C3B0A}"/>
              </a:ext>
            </a:extLst>
          </p:cNvPr>
          <p:cNvCxnSpPr/>
          <p:nvPr/>
        </p:nvCxnSpPr>
        <p:spPr>
          <a:xfrm>
            <a:off x="3352800" y="3429001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442514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67EC9A-BA5E-4071-B700-11B1E58D471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714A67-0638-455D-A9B4-C4E9096BBF03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1BDC023-4225-4F6F-A9D2-79FFA01F814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98A1FB6-4A97-4D34-9E46-76AEA5A2E65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2">
            <a:extLst>
              <a:ext uri="{FF2B5EF4-FFF2-40B4-BE49-F238E27FC236}">
                <a16:creationId xmlns:a16="http://schemas.microsoft.com/office/drawing/2014/main" id="{D994F326-8552-45B1-B90E-EB526DF1A54D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5183188" y="987424"/>
            <a:ext cx="6169024" cy="4881563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0648177F-831B-4B17-AA1A-1DBFA7A2A75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940488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99BD684-5013-49CA-9EA8-8EBF3D5CD6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 b="1">
                <a:solidFill>
                  <a:schemeClr val="bg1"/>
                </a:solidFill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38316F5-4889-474C-8B40-AF2F7AAD2C69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B7F4EC7-7EC7-4CDC-8AED-05655D16F9A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>
                <a:solidFill>
                  <a:schemeClr val="bg1"/>
                </a:solidFill>
              </a:defRPr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C05C838-8FE0-4075-AA39-3F69B475D2F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F4B3DF-2A90-4E64-A947-7A1A2ED7DA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2B6B3966-3E24-42AE-9822-B97330B61E6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958591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3C480B-2669-4C9B-8D95-1EFED156240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9C87F4-5240-41A0-A232-A95724C6304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3B6BEAF-1805-4421-93C5-ECAECB0E9A6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44F106E-7CFF-49D7-AF3F-F48C63152A1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03CACD1-BD86-4AC5-92C0-22B2213AA01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23661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DA6AF05-FEE4-4240-8637-7B9488E2C708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BF01698A-3A9E-4463-8200-BE198CAD2E4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D6505EE-FB64-439D-9937-29CD9B35AE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2DB55F0-82D0-4D87-8CE4-DBE7D716796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AFAEDCD-DC70-4F08-B868-C9DD69C47C3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83124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808F44F-217E-4176-BF48-79CF1B633DF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387907"/>
            <a:ext cx="10515600" cy="868055"/>
          </a:xfrm>
        </p:spPr>
        <p:txBody>
          <a:bodyPr anchor="b">
            <a:normAutofit/>
          </a:bodyPr>
          <a:lstStyle>
            <a:lvl1pPr algn="ctr"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CEE179B-7658-49F3-8D98-F0C0A51B740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2508455" y="3619502"/>
            <a:ext cx="7175090" cy="1500187"/>
          </a:xfrm>
        </p:spPr>
        <p:txBody>
          <a:bodyPr>
            <a:normAutofit/>
          </a:bodyPr>
          <a:lstStyle>
            <a:lvl1pPr marL="0" indent="0" algn="ctr">
              <a:buNone/>
              <a:defRPr sz="2200" i="1">
                <a:solidFill>
                  <a:schemeClr val="bg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7DACF76-6405-4CC4-8A7A-21F1258DADE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368E71-C1CA-414F-B146-B972CDAFCF4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736CB4A-A0BC-402F-BE08-92522EEFD5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304383F1-1A61-4D06-B7D2-0FC4F93D69A5}"/>
              </a:ext>
            </a:extLst>
          </p:cNvPr>
          <p:cNvCxnSpPr/>
          <p:nvPr/>
        </p:nvCxnSpPr>
        <p:spPr>
          <a:xfrm>
            <a:off x="2890684" y="3429000"/>
            <a:ext cx="6351639" cy="0"/>
          </a:xfrm>
          <a:prstGeom prst="line">
            <a:avLst/>
          </a:prstGeom>
          <a:ln>
            <a:solidFill>
              <a:srgbClr val="72CCC5"/>
            </a:solidFill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112083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F0FC0E-7224-4D80-8E72-F7B01094F173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299"/>
            <a:ext cx="10515600" cy="76558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CC5E4-07C0-4E7E-B5F8-8F0D98481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38200" y="1130710"/>
            <a:ext cx="10515600" cy="4351338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20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8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4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EF45D0A-869E-451E-9899-A4034B17BF9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31ED5-6EEA-4E40-BF61-BA3E2F8F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6C59-4FA9-4637-B37A-8DE992059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E7D31A0-A729-4ED2-B568-776A9A994CC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  <p:cxnSp>
        <p:nvCxnSpPr>
          <p:cNvPr id="9" name="Straight Connector 8">
            <a:extLst>
              <a:ext uri="{FF2B5EF4-FFF2-40B4-BE49-F238E27FC236}">
                <a16:creationId xmlns:a16="http://schemas.microsoft.com/office/drawing/2014/main" id="{2851D6F7-D5EB-4F68-BFB9-8A5C53A3BB48}"/>
              </a:ext>
            </a:extLst>
          </p:cNvPr>
          <p:cNvCxnSpPr/>
          <p:nvPr/>
        </p:nvCxnSpPr>
        <p:spPr>
          <a:xfrm>
            <a:off x="-78658" y="963562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2234113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2CC5E4-07C0-4E7E-B5F8-8F0D9848100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02226" y="1292225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0031ED5-6EEA-4E40-BF61-BA3E2F8FD4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DD6C59-4FA9-4637-B37A-8DE992059B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8E079622-B748-4AD0-A317-DEEC14E350B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  <p:sp>
        <p:nvSpPr>
          <p:cNvPr id="12" name="Content Placeholder 2">
            <a:extLst>
              <a:ext uri="{FF2B5EF4-FFF2-40B4-BE49-F238E27FC236}">
                <a16:creationId xmlns:a16="http://schemas.microsoft.com/office/drawing/2014/main" id="{5FEB967C-62F2-41D0-A64F-C9190BB0AB25}"/>
              </a:ext>
            </a:extLst>
          </p:cNvPr>
          <p:cNvSpPr>
            <a:spLocks noGrp="1"/>
          </p:cNvSpPr>
          <p:nvPr>
            <p:ph idx="13"/>
          </p:nvPr>
        </p:nvSpPr>
        <p:spPr>
          <a:xfrm>
            <a:off x="602226" y="3610997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4" name="Content Placeholder 2">
            <a:extLst>
              <a:ext uri="{FF2B5EF4-FFF2-40B4-BE49-F238E27FC236}">
                <a16:creationId xmlns:a16="http://schemas.microsoft.com/office/drawing/2014/main" id="{88FBC46D-E9D9-49D8-A836-7127FBCF77AA}"/>
              </a:ext>
            </a:extLst>
          </p:cNvPr>
          <p:cNvSpPr>
            <a:spLocks noGrp="1"/>
          </p:cNvSpPr>
          <p:nvPr>
            <p:ph idx="14"/>
          </p:nvPr>
        </p:nvSpPr>
        <p:spPr>
          <a:xfrm>
            <a:off x="4461387" y="1292225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5" name="Content Placeholder 2">
            <a:extLst>
              <a:ext uri="{FF2B5EF4-FFF2-40B4-BE49-F238E27FC236}">
                <a16:creationId xmlns:a16="http://schemas.microsoft.com/office/drawing/2014/main" id="{0F962D8E-7C8B-410C-B9FF-9FB783723FEF}"/>
              </a:ext>
            </a:extLst>
          </p:cNvPr>
          <p:cNvSpPr>
            <a:spLocks noGrp="1"/>
          </p:cNvSpPr>
          <p:nvPr>
            <p:ph idx="15"/>
          </p:nvPr>
        </p:nvSpPr>
        <p:spPr>
          <a:xfrm>
            <a:off x="4461387" y="3610997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8038164F-F489-43EC-B6D7-21660C7460C5}"/>
              </a:ext>
            </a:extLst>
          </p:cNvPr>
          <p:cNvSpPr>
            <a:spLocks noGrp="1"/>
          </p:cNvSpPr>
          <p:nvPr>
            <p:ph idx="16"/>
          </p:nvPr>
        </p:nvSpPr>
        <p:spPr>
          <a:xfrm>
            <a:off x="8320548" y="1292225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A74AD46F-DE6D-4B5C-9343-35830DCB536F}"/>
              </a:ext>
            </a:extLst>
          </p:cNvPr>
          <p:cNvSpPr>
            <a:spLocks noGrp="1"/>
          </p:cNvSpPr>
          <p:nvPr>
            <p:ph idx="17"/>
          </p:nvPr>
        </p:nvSpPr>
        <p:spPr>
          <a:xfrm>
            <a:off x="8320548" y="3610997"/>
            <a:ext cx="3576484" cy="2136775"/>
          </a:xfrm>
        </p:spPr>
        <p:txBody>
          <a:bodyPr/>
          <a:lstStyle>
            <a:lvl1pPr marL="0" indent="0">
              <a:spcBef>
                <a:spcPts val="600"/>
              </a:spcBef>
              <a:spcAft>
                <a:spcPts val="600"/>
              </a:spcAft>
              <a:buSzPct val="80000"/>
              <a:buNone/>
              <a:defRPr sz="1800">
                <a:solidFill>
                  <a:schemeClr val="bg1"/>
                </a:solidFill>
              </a:defRPr>
            </a:lvl1pPr>
            <a:lvl2pPr marL="344488" indent="-177800">
              <a:spcBef>
                <a:spcPts val="600"/>
              </a:spcBef>
              <a:spcAft>
                <a:spcPts val="600"/>
              </a:spcAft>
              <a:buSzPct val="80000"/>
              <a:defRPr sz="1600">
                <a:solidFill>
                  <a:schemeClr val="bg1"/>
                </a:solidFill>
              </a:defRPr>
            </a:lvl2pPr>
            <a:lvl3pPr marL="461963" indent="-117475"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400">
                <a:solidFill>
                  <a:schemeClr val="bg1"/>
                </a:solidFill>
              </a:defRPr>
            </a:lvl3pPr>
            <a:lvl4pPr marL="628650" indent="-166688">
              <a:spcBef>
                <a:spcPts val="600"/>
              </a:spcBef>
              <a:spcAft>
                <a:spcPts val="600"/>
              </a:spcAft>
              <a:buSzPct val="80000"/>
              <a:defRPr sz="1200">
                <a:solidFill>
                  <a:schemeClr val="bg1"/>
                </a:solidFill>
              </a:defRPr>
            </a:lvl4pPr>
            <a:lvl5pPr marL="747713" indent="-119063">
              <a:spcBef>
                <a:spcPts val="600"/>
              </a:spcBef>
              <a:spcAft>
                <a:spcPts val="600"/>
              </a:spcAft>
              <a:buSzPct val="80000"/>
              <a:defRPr sz="1100">
                <a:solidFill>
                  <a:schemeClr val="bg1"/>
                </a:solidFill>
              </a:defRPr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7202CAF3-1808-4495-858D-B8B85C742D85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299"/>
            <a:ext cx="10515600" cy="76558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EF311E27-FC0D-4DB3-BD77-EB87C640C2AA}"/>
              </a:ext>
            </a:extLst>
          </p:cNvPr>
          <p:cNvCxnSpPr/>
          <p:nvPr/>
        </p:nvCxnSpPr>
        <p:spPr>
          <a:xfrm>
            <a:off x="-78658" y="963562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69471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4532077-2FAB-4527-8F76-93CCF91D218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198" y="1253331"/>
            <a:ext cx="5181600" cy="4351338"/>
          </a:xfrm>
        </p:spPr>
        <p:txBody>
          <a:bodyPr/>
          <a:lstStyle>
            <a:lvl1pPr marL="22860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Georgia" panose="02040502050405020303" pitchFamily="18" charset="0"/>
              <a:buChar char="-"/>
              <a:defRPr sz="2000"/>
            </a:lvl1pPr>
            <a:lvl2pPr marL="46196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80000"/>
              <a:defRPr sz="1800"/>
            </a:lvl2pPr>
            <a:lvl3pPr marL="74771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Wingdings" panose="05000000000000000000" pitchFamily="2" charset="2"/>
              <a:buChar char="§"/>
              <a:defRPr sz="1500"/>
            </a:lvl3pPr>
            <a:lvl4pPr marL="973138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400"/>
            </a:lvl4pPr>
            <a:lvl5pPr marL="120015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CBCCA15-C79B-42EC-836C-CFFD2D23B7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A1BDB8F3-FC50-41F7-8EEA-CEEEAF2D7F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AD20DE03-93D5-483A-B903-4F1422A0CE8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  <p:sp>
        <p:nvSpPr>
          <p:cNvPr id="9" name="Content Placeholder 2">
            <a:extLst>
              <a:ext uri="{FF2B5EF4-FFF2-40B4-BE49-F238E27FC236}">
                <a16:creationId xmlns:a16="http://schemas.microsoft.com/office/drawing/2014/main" id="{DD787DE3-72CC-45D6-9C6F-979B9C0C537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6172200" y="1251642"/>
            <a:ext cx="5181600" cy="4351338"/>
          </a:xfrm>
        </p:spPr>
        <p:txBody>
          <a:bodyPr/>
          <a:lstStyle>
            <a:lvl1pPr marL="22860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Georgia" panose="02040502050405020303" pitchFamily="18" charset="0"/>
              <a:buChar char="-"/>
              <a:defRPr sz="2000"/>
            </a:lvl1pPr>
            <a:lvl2pPr marL="46196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80000"/>
              <a:defRPr sz="1800"/>
            </a:lvl2pPr>
            <a:lvl3pPr marL="74771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Wingdings" panose="05000000000000000000" pitchFamily="2" charset="2"/>
              <a:buChar char="§"/>
              <a:defRPr sz="1500"/>
            </a:lvl3pPr>
            <a:lvl4pPr marL="973138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400"/>
            </a:lvl4pPr>
            <a:lvl5pPr marL="120015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1" name="Title 1">
            <a:extLst>
              <a:ext uri="{FF2B5EF4-FFF2-40B4-BE49-F238E27FC236}">
                <a16:creationId xmlns:a16="http://schemas.microsoft.com/office/drawing/2014/main" id="{8235F2E3-C866-452C-9ED9-FD3FF747812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299"/>
            <a:ext cx="10515600" cy="76558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A3993873-773E-4A0A-94AD-08EB1C28F29D}"/>
              </a:ext>
            </a:extLst>
          </p:cNvPr>
          <p:cNvCxnSpPr/>
          <p:nvPr/>
        </p:nvCxnSpPr>
        <p:spPr>
          <a:xfrm>
            <a:off x="-78658" y="963562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945850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1AECD07-53F0-46C1-9EA7-1FCE39D3001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888213"/>
            <a:ext cx="5157787" cy="644523"/>
          </a:xfrm>
        </p:spPr>
        <p:txBody>
          <a:bodyPr anchor="b">
            <a:normAutofit/>
          </a:bodyPr>
          <a:lstStyle>
            <a:lvl1pPr marL="0" indent="0"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D6BAB2-9C54-4D51-A8C8-057BF4F9765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0612" y="888213"/>
            <a:ext cx="5183188" cy="644523"/>
          </a:xfrm>
        </p:spPr>
        <p:txBody>
          <a:bodyPr anchor="b">
            <a:normAutofit/>
          </a:bodyPr>
          <a:lstStyle>
            <a:lvl1pPr marL="0" indent="0">
              <a:buNone/>
              <a:defRPr sz="2200" b="1">
                <a:solidFill>
                  <a:schemeClr val="bg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A757EE-FD1B-4974-82BA-2F244C28BB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2A74E68D-7CA0-4C8F-91F6-F5E6E21CFC9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7F16EC2E-BD33-48E8-ADAB-280A66B0E44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  <p:sp>
        <p:nvSpPr>
          <p:cNvPr id="14" name="Title 1">
            <a:extLst>
              <a:ext uri="{FF2B5EF4-FFF2-40B4-BE49-F238E27FC236}">
                <a16:creationId xmlns:a16="http://schemas.microsoft.com/office/drawing/2014/main" id="{98DA08F1-CE78-4301-A423-A432AF6DB0C4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299"/>
            <a:ext cx="10515600" cy="76558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EAD7B546-4634-4918-B358-0F5451278F20}"/>
              </a:ext>
            </a:extLst>
          </p:cNvPr>
          <p:cNvCxnSpPr/>
          <p:nvPr/>
        </p:nvCxnSpPr>
        <p:spPr>
          <a:xfrm>
            <a:off x="-78658" y="963562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Content Placeholder 2">
            <a:extLst>
              <a:ext uri="{FF2B5EF4-FFF2-40B4-BE49-F238E27FC236}">
                <a16:creationId xmlns:a16="http://schemas.microsoft.com/office/drawing/2014/main" id="{BE28B5D7-8D7C-4F2B-ABC3-074F338CC7E3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38200" y="1640122"/>
            <a:ext cx="5181600" cy="4351338"/>
          </a:xfrm>
        </p:spPr>
        <p:txBody>
          <a:bodyPr/>
          <a:lstStyle>
            <a:lvl1pPr marL="22860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Georgia" panose="02040502050405020303" pitchFamily="18" charset="0"/>
              <a:buChar char="-"/>
              <a:defRPr sz="2000"/>
            </a:lvl1pPr>
            <a:lvl2pPr marL="46196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80000"/>
              <a:defRPr sz="1800"/>
            </a:lvl2pPr>
            <a:lvl3pPr marL="74771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Wingdings" panose="05000000000000000000" pitchFamily="2" charset="2"/>
              <a:buChar char="§"/>
              <a:defRPr sz="1500"/>
            </a:lvl3pPr>
            <a:lvl4pPr marL="973138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400"/>
            </a:lvl4pPr>
            <a:lvl5pPr marL="120015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7" name="Content Placeholder 2">
            <a:extLst>
              <a:ext uri="{FF2B5EF4-FFF2-40B4-BE49-F238E27FC236}">
                <a16:creationId xmlns:a16="http://schemas.microsoft.com/office/drawing/2014/main" id="{B068C866-ABCC-4781-8E77-91D8F82F8A75}"/>
              </a:ext>
            </a:extLst>
          </p:cNvPr>
          <p:cNvSpPr>
            <a:spLocks noGrp="1"/>
          </p:cNvSpPr>
          <p:nvPr>
            <p:ph sz="half" idx="14"/>
          </p:nvPr>
        </p:nvSpPr>
        <p:spPr>
          <a:xfrm>
            <a:off x="6172202" y="1638433"/>
            <a:ext cx="5181600" cy="4351338"/>
          </a:xfrm>
        </p:spPr>
        <p:txBody>
          <a:bodyPr/>
          <a:lstStyle>
            <a:lvl1pPr marL="22860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90000"/>
              <a:buFont typeface="Georgia" panose="02040502050405020303" pitchFamily="18" charset="0"/>
              <a:buChar char="-"/>
              <a:defRPr sz="2000"/>
            </a:lvl1pPr>
            <a:lvl2pPr marL="46196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80000"/>
              <a:defRPr sz="1800"/>
            </a:lvl2pPr>
            <a:lvl3pPr marL="747713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buSzPct val="70000"/>
              <a:buFont typeface="Wingdings" panose="05000000000000000000" pitchFamily="2" charset="2"/>
              <a:buChar char="§"/>
              <a:defRPr sz="1500"/>
            </a:lvl3pPr>
            <a:lvl4pPr marL="973138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400"/>
            </a:lvl4pPr>
            <a:lvl5pPr marL="1200150" indent="-228600">
              <a:lnSpc>
                <a:spcPct val="130000"/>
              </a:lnSpc>
              <a:spcBef>
                <a:spcPts val="300"/>
              </a:spcBef>
              <a:spcAft>
                <a:spcPts val="300"/>
              </a:spcAft>
              <a:defRPr sz="1300"/>
            </a:lvl5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158532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6A7D5A6-3BF3-4B37-966B-59A175AAAFB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5767254-D081-4CB6-850D-5A993F4A20C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9EBAC88E-732C-4CE2-B787-911D67DEC4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  <p:sp>
        <p:nvSpPr>
          <p:cNvPr id="9" name="Title 1">
            <a:extLst>
              <a:ext uri="{FF2B5EF4-FFF2-40B4-BE49-F238E27FC236}">
                <a16:creationId xmlns:a16="http://schemas.microsoft.com/office/drawing/2014/main" id="{0962C3DE-3C49-4B5D-87B4-F048E3A2F80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838200" y="296299"/>
            <a:ext cx="10515600" cy="765585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  <a:latin typeface="Helvetica Bold" pitchFamily="2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E0D13538-630A-4F65-9D76-1B03BA8C6709}"/>
              </a:ext>
            </a:extLst>
          </p:cNvPr>
          <p:cNvCxnSpPr/>
          <p:nvPr/>
        </p:nvCxnSpPr>
        <p:spPr>
          <a:xfrm>
            <a:off x="-78658" y="963562"/>
            <a:ext cx="5348748" cy="0"/>
          </a:xfrm>
          <a:prstGeom prst="line">
            <a:avLst/>
          </a:prstGeom>
          <a:ln>
            <a:solidFill>
              <a:srgbClr val="72CCC5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832009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AF65A7BD-8D3A-4C64-8508-42AECE4D7F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719DA2E-E085-4004-9DA5-69ED208847C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7CE63E0C-EAF4-446E-BB5D-A5D1C304C23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8C780E28-06FE-4B15-83F8-C5D567346925}"/>
              </a:ext>
            </a:extLst>
          </p:cNvPr>
          <p:cNvSpPr txBox="1">
            <a:spLocks/>
          </p:cNvSpPr>
          <p:nvPr/>
        </p:nvSpPr>
        <p:spPr>
          <a:xfrm>
            <a:off x="3891787" y="0"/>
            <a:ext cx="5041375" cy="1043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rgbClr val="72CCC5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pPr algn="ctr"/>
            <a:r>
              <a:rPr lang="en-US" sz="2000" dirty="0">
                <a:solidFill>
                  <a:schemeClr val="accent4">
                    <a:lumMod val="60000"/>
                    <a:lumOff val="40000"/>
                  </a:schemeClr>
                </a:solidFill>
                <a:latin typeface="+mj-lt"/>
              </a:rPr>
              <a:t>Like | Share | Subscribe</a:t>
            </a:r>
          </a:p>
        </p:txBody>
      </p:sp>
    </p:spTree>
    <p:extLst>
      <p:ext uri="{BB962C8B-B14F-4D97-AF65-F5344CB8AC3E}">
        <p14:creationId xmlns:p14="http://schemas.microsoft.com/office/powerpoint/2010/main" val="764360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35907CD-8386-4288-A8EE-DA3DB268C5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306080D-6973-4F0F-A7DC-744BF04F3C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1996245-A0E0-4FD1-8F27-F9DD7527A07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2558" y="6142190"/>
            <a:ext cx="1073715" cy="7158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86182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179EF349-2BF2-49F8-A0D4-41CAFC062CD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9A04486-B262-4739-83FB-BBB06C75BA5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3B1C810-598E-4B68-9968-CF5234134CAD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22D5FB-F5AE-442B-A012-10280D210F41}" type="datetimeFigureOut">
              <a:rPr lang="en-US" smtClean="0"/>
              <a:t>2/19/2022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AD5FD76-64B9-42FB-85CF-A795377412D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CC537F4-35DC-466B-ABB3-090FE259492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16E8B-009E-49E2-83C7-D8B0129D653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8314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03636E8-381F-460D-89D8-0A8180D25789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2322779"/>
            <a:ext cx="9144000" cy="1326932"/>
          </a:xfrm>
        </p:spPr>
        <p:txBody>
          <a:bodyPr>
            <a:normAutofit/>
          </a:bodyPr>
          <a:lstStyle/>
          <a:p>
            <a:r>
              <a:rPr lang="en-US" sz="6600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Wheeze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227B6D8-E574-4730-88AD-29F8D44CE9CA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200" i="0" dirty="0"/>
              <a:t>Monophonic &amp; Polyphonic</a:t>
            </a:r>
          </a:p>
        </p:txBody>
      </p:sp>
    </p:spTree>
    <p:extLst>
      <p:ext uri="{BB962C8B-B14F-4D97-AF65-F5344CB8AC3E}">
        <p14:creationId xmlns:p14="http://schemas.microsoft.com/office/powerpoint/2010/main" val="25167198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76FD5FEA-26B5-4B31-8C38-37459587358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Wheeze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FD39C200-CCDC-4604-A6C6-9D217E85204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300655" y="1061884"/>
            <a:ext cx="4942490" cy="2385000"/>
          </a:xfrm>
        </p:spPr>
        <p:txBody>
          <a:bodyPr>
            <a:normAutofit/>
          </a:bodyPr>
          <a:lstStyle/>
          <a:p>
            <a:pPr marL="168275" indent="-168275">
              <a:lnSpc>
                <a:spcPct val="130000"/>
              </a:lnSpc>
              <a:buFont typeface="Open Sans" panose="020B0606030504020204" pitchFamily="34" charset="0"/>
              <a:buChar char="-"/>
            </a:pPr>
            <a:r>
              <a:rPr lang="en-US" sz="1700" dirty="0"/>
              <a:t>Continual</a:t>
            </a:r>
          </a:p>
          <a:p>
            <a:pPr marL="168275" indent="-168275">
              <a:lnSpc>
                <a:spcPct val="130000"/>
              </a:lnSpc>
              <a:buFont typeface="Open Sans" panose="020B0606030504020204" pitchFamily="34" charset="0"/>
              <a:buChar char="-"/>
            </a:pPr>
            <a:r>
              <a:rPr lang="en-US" sz="1700" dirty="0"/>
              <a:t>High-pitched </a:t>
            </a:r>
          </a:p>
          <a:p>
            <a:pPr marL="168275" indent="-168275">
              <a:lnSpc>
                <a:spcPct val="130000"/>
              </a:lnSpc>
              <a:buFont typeface="Open Sans" panose="020B0606030504020204" pitchFamily="34" charset="0"/>
              <a:buChar char="-"/>
            </a:pPr>
            <a:r>
              <a:rPr lang="en-US" sz="1700" dirty="0"/>
              <a:t>‘Musical’ quality sounds </a:t>
            </a:r>
          </a:p>
          <a:p>
            <a:pPr marL="168275" indent="-168275">
              <a:lnSpc>
                <a:spcPct val="130000"/>
              </a:lnSpc>
              <a:buFont typeface="Open Sans" panose="020B0606030504020204" pitchFamily="34" charset="0"/>
              <a:buChar char="-"/>
            </a:pPr>
            <a:r>
              <a:rPr lang="en-US" sz="1700" dirty="0"/>
              <a:t>End inspiration or at the start of expiration</a:t>
            </a:r>
          </a:p>
        </p:txBody>
      </p:sp>
      <p:sp>
        <p:nvSpPr>
          <p:cNvPr id="6" name="Content Placeholder 4">
            <a:extLst>
              <a:ext uri="{FF2B5EF4-FFF2-40B4-BE49-F238E27FC236}">
                <a16:creationId xmlns:a16="http://schemas.microsoft.com/office/drawing/2014/main" id="{76BCE14A-926C-4165-BC96-B4059D384DA7}"/>
              </a:ext>
            </a:extLst>
          </p:cNvPr>
          <p:cNvSpPr txBox="1">
            <a:spLocks/>
          </p:cNvSpPr>
          <p:nvPr/>
        </p:nvSpPr>
        <p:spPr>
          <a:xfrm>
            <a:off x="838200" y="4729854"/>
            <a:ext cx="10515600" cy="108287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None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344488" indent="-177800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461963" indent="-117475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Georgia" panose="02040502050405020303" pitchFamily="18" charset="0"/>
              <a:buChar char="-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628650" indent="-166688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  <a:defRPr sz="1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747713" indent="-119063" algn="l" defTabSz="914400" rtl="0" eaLnBrk="1" latinLnBrk="0" hangingPunct="1">
              <a:lnSpc>
                <a:spcPct val="90000"/>
              </a:lnSpc>
              <a:spcBef>
                <a:spcPts val="600"/>
              </a:spcBef>
              <a:spcAft>
                <a:spcPts val="600"/>
              </a:spcAft>
              <a:buSzPct val="80000"/>
              <a:buFont typeface="Arial" panose="020B0604020202020204" pitchFamily="34" charset="0"/>
              <a:buChar char="•"/>
              <a:defRPr sz="12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en-US" dirty="0"/>
              <a:t>When airway lumen gets smaller, the airflow velocity increases, resulting in vibration of the airway wall and the tonal quality.</a:t>
            </a:r>
          </a:p>
        </p:txBody>
      </p:sp>
      <p:sp>
        <p:nvSpPr>
          <p:cNvPr id="7" name="Title 3">
            <a:extLst>
              <a:ext uri="{FF2B5EF4-FFF2-40B4-BE49-F238E27FC236}">
                <a16:creationId xmlns:a16="http://schemas.microsoft.com/office/drawing/2014/main" id="{375508B4-58D4-4FE6-95F0-4CBD895EC6E6}"/>
              </a:ext>
            </a:extLst>
          </p:cNvPr>
          <p:cNvSpPr txBox="1">
            <a:spLocks/>
          </p:cNvSpPr>
          <p:nvPr/>
        </p:nvSpPr>
        <p:spPr>
          <a:xfrm>
            <a:off x="838200" y="3170878"/>
            <a:ext cx="3607676" cy="7655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3600" kern="1200">
                <a:solidFill>
                  <a:schemeClr val="bg1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r>
              <a:rPr lang="en-US" sz="2500" b="1" dirty="0">
                <a:solidFill>
                  <a:schemeClr val="accent4">
                    <a:lumMod val="40000"/>
                    <a:lumOff val="60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Pathophysiology</a:t>
            </a:r>
          </a:p>
        </p:txBody>
      </p: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2CB066DF-5CA7-40E9-8657-735E45B678DD}"/>
              </a:ext>
            </a:extLst>
          </p:cNvPr>
          <p:cNvCxnSpPr/>
          <p:nvPr/>
        </p:nvCxnSpPr>
        <p:spPr>
          <a:xfrm>
            <a:off x="3227212" y="4247249"/>
            <a:ext cx="462455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>
            <a:extLst>
              <a:ext uri="{FF2B5EF4-FFF2-40B4-BE49-F238E27FC236}">
                <a16:creationId xmlns:a16="http://schemas.microsoft.com/office/drawing/2014/main" id="{B1AD2BF4-9BFA-4521-8A80-8DCE30A1398F}"/>
              </a:ext>
            </a:extLst>
          </p:cNvPr>
          <p:cNvSpPr txBox="1"/>
          <p:nvPr/>
        </p:nvSpPr>
        <p:spPr>
          <a:xfrm>
            <a:off x="1166648" y="4062583"/>
            <a:ext cx="20605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Airway narrowing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87EB56-0B38-41D1-AE09-EBB66FAA2FC3}"/>
              </a:ext>
            </a:extLst>
          </p:cNvPr>
          <p:cNvSpPr txBox="1"/>
          <p:nvPr/>
        </p:nvSpPr>
        <p:spPr>
          <a:xfrm>
            <a:off x="3767586" y="3952789"/>
            <a:ext cx="3034404" cy="646331"/>
          </a:xfrm>
          <a:prstGeom prst="rect">
            <a:avLst/>
          </a:prstGeom>
          <a:noFill/>
        </p:spPr>
        <p:txBody>
          <a:bodyPr wrap="square" rtlCol="0" anchor="ctr">
            <a:normAutofit/>
          </a:bodyPr>
          <a:lstStyle/>
          <a:p>
            <a:pPr algn="ctr"/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Airflow induced oscillation of airway walls</a:t>
            </a:r>
          </a:p>
        </p:txBody>
      </p:sp>
      <p:cxnSp>
        <p:nvCxnSpPr>
          <p:cNvPr id="12" name="Straight Arrow Connector 11">
            <a:extLst>
              <a:ext uri="{FF2B5EF4-FFF2-40B4-BE49-F238E27FC236}">
                <a16:creationId xmlns:a16="http://schemas.microsoft.com/office/drawing/2014/main" id="{41C049CC-5B95-4B63-87E4-C8A78C8A5A7E}"/>
              </a:ext>
            </a:extLst>
          </p:cNvPr>
          <p:cNvCxnSpPr/>
          <p:nvPr/>
        </p:nvCxnSpPr>
        <p:spPr>
          <a:xfrm>
            <a:off x="6890067" y="4247249"/>
            <a:ext cx="462455" cy="0"/>
          </a:xfrm>
          <a:prstGeom prst="straightConnector1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>
            <a:extLst>
              <a:ext uri="{FF2B5EF4-FFF2-40B4-BE49-F238E27FC236}">
                <a16:creationId xmlns:a16="http://schemas.microsoft.com/office/drawing/2014/main" id="{1FAECA5A-37C5-428B-A8C7-F541C9EAACCF}"/>
              </a:ext>
            </a:extLst>
          </p:cNvPr>
          <p:cNvSpPr txBox="1"/>
          <p:nvPr/>
        </p:nvSpPr>
        <p:spPr>
          <a:xfrm>
            <a:off x="7440599" y="4062583"/>
            <a:ext cx="180530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chemeClr val="bg1">
                    <a:lumMod val="95000"/>
                  </a:schemeClr>
                </a:solidFill>
              </a:rPr>
              <a:t>Acoustic waves</a:t>
            </a:r>
          </a:p>
        </p:txBody>
      </p:sp>
    </p:spTree>
    <p:extLst>
      <p:ext uri="{BB962C8B-B14F-4D97-AF65-F5344CB8AC3E}">
        <p14:creationId xmlns:p14="http://schemas.microsoft.com/office/powerpoint/2010/main" val="7440823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"/>
                            </p:stCondLst>
                            <p:childTnLst>
                              <p:par>
                                <p:cTn id="3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15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10" grpId="0"/>
      <p:bldP spid="11" grpId="0"/>
      <p:bldP spid="1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D82963A2-6A54-47D0-8A63-3F7CBB5058A1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1" y="888213"/>
            <a:ext cx="2146738" cy="644523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Monophonic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8B3D096-A8DC-42D4-8581-4241E78BD77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233672" y="888213"/>
            <a:ext cx="1943374" cy="644523"/>
          </a:xfrm>
        </p:spPr>
        <p:txBody>
          <a:bodyPr/>
          <a:lstStyle/>
          <a:p>
            <a:r>
              <a:rPr lang="en-US" u="sng" dirty="0">
                <a:solidFill>
                  <a:schemeClr val="accent4">
                    <a:lumMod val="40000"/>
                    <a:lumOff val="60000"/>
                  </a:schemeClr>
                </a:solidFill>
              </a:rPr>
              <a:t>Polyphonic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7A5DE30-E4DD-4AD6-84D8-BB0B4BB7F0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accent4">
                    <a:lumMod val="60000"/>
                    <a:lumOff val="40000"/>
                  </a:schemeClr>
                </a:solidFill>
              </a:rPr>
              <a:t>Wheeze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272BBA12-3688-491C-B380-CB9F8876D8A4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r>
              <a:rPr lang="en-US" dirty="0"/>
              <a:t>Wheeze with a single note </a:t>
            </a:r>
          </a:p>
          <a:p>
            <a:r>
              <a:rPr lang="en-US" dirty="0"/>
              <a:t>Starts and ends at different points in time</a:t>
            </a:r>
          </a:p>
          <a:p>
            <a:r>
              <a:rPr lang="en-US" dirty="0"/>
              <a:t>Examples</a:t>
            </a:r>
          </a:p>
          <a:p>
            <a:pPr lvl="1"/>
            <a:r>
              <a:rPr lang="en-US" b="1" dirty="0"/>
              <a:t>Bronchial tumor </a:t>
            </a:r>
            <a:r>
              <a:rPr lang="en-US" dirty="0"/>
              <a:t>- Pitch and timing is fixed as the tumor is static</a:t>
            </a:r>
          </a:p>
          <a:p>
            <a:pPr lvl="1"/>
            <a:r>
              <a:rPr lang="en-US" b="1" dirty="0"/>
              <a:t>Fixed foreign body </a:t>
            </a:r>
            <a:r>
              <a:rPr lang="en-US" dirty="0"/>
              <a:t>in child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5C9DB5E-18E5-4B4A-A966-AA7696384E64}"/>
              </a:ext>
            </a:extLst>
          </p:cNvPr>
          <p:cNvSpPr>
            <a:spLocks noGrp="1"/>
          </p:cNvSpPr>
          <p:nvPr>
            <p:ph sz="half" idx="14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/>
              <a:t>Wheeze with several different tones</a:t>
            </a:r>
          </a:p>
          <a:p>
            <a:r>
              <a:rPr lang="en-US" dirty="0"/>
              <a:t>Start and finish at the same time</a:t>
            </a:r>
          </a:p>
          <a:p>
            <a:r>
              <a:rPr lang="en-US" dirty="0"/>
              <a:t>Fixed compression occurs in multiple bronchi at the same time </a:t>
            </a:r>
          </a:p>
          <a:p>
            <a:r>
              <a:rPr lang="en-US" dirty="0"/>
              <a:t>Heard in obstructive airway diseases like COPD, asthma, bronchiectasis </a:t>
            </a:r>
            <a:r>
              <a:rPr lang="en-US" dirty="0" err="1"/>
              <a:t>etc</a:t>
            </a:r>
            <a:endParaRPr lang="en-US" dirty="0"/>
          </a:p>
          <a:p>
            <a:r>
              <a:rPr lang="en-US" dirty="0"/>
              <a:t>Caused by second- or third-order bronchi closing at the same time at end expiration, as the pressures within the airway keeping them patent are reduced</a:t>
            </a:r>
          </a:p>
          <a:p>
            <a:r>
              <a:rPr lang="en-US" dirty="0"/>
              <a:t>In healthy people at end expiration (forceful expiration) </a:t>
            </a:r>
          </a:p>
          <a:p>
            <a:endParaRPr lang="en-US" dirty="0"/>
          </a:p>
        </p:txBody>
      </p: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FC6813B8-697E-4D82-A62A-A09CCD8982CC}"/>
              </a:ext>
            </a:extLst>
          </p:cNvPr>
          <p:cNvCxnSpPr/>
          <p:nvPr/>
        </p:nvCxnSpPr>
        <p:spPr>
          <a:xfrm>
            <a:off x="6096000" y="1532736"/>
            <a:ext cx="0" cy="4247954"/>
          </a:xfrm>
          <a:prstGeom prst="line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  <a:prstDash val="lg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26" name="Picture 2" descr="Speaker Sound Icon - Free vector graphic on Pixabay">
            <a:extLst>
              <a:ext uri="{FF2B5EF4-FFF2-40B4-BE49-F238E27FC236}">
                <a16:creationId xmlns:a16="http://schemas.microsoft.com/office/drawing/2014/main" id="{BCF6A965-0926-4EED-BA8F-A8C5FD18285A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36099" y="1015613"/>
            <a:ext cx="644523" cy="64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" descr="Speaker Sound Icon - Free vector graphic on Pixabay">
            <a:extLst>
              <a:ext uri="{FF2B5EF4-FFF2-40B4-BE49-F238E27FC236}">
                <a16:creationId xmlns:a16="http://schemas.microsoft.com/office/drawing/2014/main" id="{BC40E8C2-F6D6-4125-8DAE-60DD87BB7E7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duotone>
              <a:prstClr val="black"/>
              <a:schemeClr val="accent4">
                <a:tint val="45000"/>
                <a:satMod val="400000"/>
              </a:schemeClr>
            </a:duotone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PencilSketch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0326" y="1018011"/>
            <a:ext cx="644523" cy="64452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663175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5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500"/>
                            </p:stCondLst>
                            <p:childTnLst>
                              <p:par>
                                <p:cTn id="4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2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8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build="p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1">
            <a:extLst>
              <a:ext uri="{FF2B5EF4-FFF2-40B4-BE49-F238E27FC236}">
                <a16:creationId xmlns:a16="http://schemas.microsoft.com/office/drawing/2014/main" id="{4A1F9042-DFB1-45B9-B4BD-84BF1BF896E0}"/>
              </a:ext>
            </a:extLst>
          </p:cNvPr>
          <p:cNvSpPr txBox="1">
            <a:spLocks/>
          </p:cNvSpPr>
          <p:nvPr/>
        </p:nvSpPr>
        <p:spPr>
          <a:xfrm>
            <a:off x="6525764" y="478783"/>
            <a:ext cx="2129299" cy="1043346"/>
          </a:xfrm>
          <a:prstGeom prst="rect">
            <a:avLst/>
          </a:prstGeom>
        </p:spPr>
        <p:txBody>
          <a:bodyPr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chemeClr val="bg1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r>
              <a:rPr lang="en-US" dirty="0"/>
              <a:t>MEDICINE</a:t>
            </a:r>
          </a:p>
        </p:txBody>
      </p:sp>
      <p:sp>
        <p:nvSpPr>
          <p:cNvPr id="4" name="Title 1">
            <a:extLst>
              <a:ext uri="{FF2B5EF4-FFF2-40B4-BE49-F238E27FC236}">
                <a16:creationId xmlns:a16="http://schemas.microsoft.com/office/drawing/2014/main" id="{A8084861-8039-48D3-8EAB-1EF086A21FAA}"/>
              </a:ext>
            </a:extLst>
          </p:cNvPr>
          <p:cNvSpPr txBox="1">
            <a:spLocks/>
          </p:cNvSpPr>
          <p:nvPr/>
        </p:nvSpPr>
        <p:spPr>
          <a:xfrm>
            <a:off x="4097265" y="457761"/>
            <a:ext cx="2743815" cy="104334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2800" b="0" kern="1200">
                <a:solidFill>
                  <a:srgbClr val="72CCC5"/>
                </a:solidFill>
                <a:latin typeface="Helvetica Bold" pitchFamily="2" charset="0"/>
                <a:ea typeface="+mj-ea"/>
                <a:cs typeface="+mj-cs"/>
              </a:defRPr>
            </a:lvl1pPr>
          </a:lstStyle>
          <a:p>
            <a:r>
              <a:rPr lang="en-US" dirty="0">
                <a:latin typeface="+mj-lt"/>
              </a:rPr>
              <a:t>LAST SECOND</a:t>
            </a:r>
          </a:p>
        </p:txBody>
      </p:sp>
    </p:spTree>
    <p:extLst>
      <p:ext uri="{BB962C8B-B14F-4D97-AF65-F5344CB8AC3E}">
        <p14:creationId xmlns:p14="http://schemas.microsoft.com/office/powerpoint/2010/main" val="17833122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theme/theme1.xml><?xml version="1.0" encoding="utf-8"?>
<a:theme xmlns:a="http://schemas.openxmlformats.org/drawingml/2006/main" name="Self Made Medical 01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ustom 1">
      <a:majorFont>
        <a:latin typeface="Roboto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elf Made Medical 01" id="{390D5CD6-CA2E-44E3-8F8A-94DBC675B564}" vid="{F5048D35-5F55-4B42-9E81-FB94E14E388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Self Made Medical 01</Template>
  <TotalTime>72</TotalTime>
  <Words>162</Words>
  <Application>Microsoft Office PowerPoint</Application>
  <PresentationFormat>Widescreen</PresentationFormat>
  <Paragraphs>28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12" baseType="lpstr">
      <vt:lpstr>Arial</vt:lpstr>
      <vt:lpstr>Georgia</vt:lpstr>
      <vt:lpstr>Helvetica Bold</vt:lpstr>
      <vt:lpstr>Lato</vt:lpstr>
      <vt:lpstr>Open Sans</vt:lpstr>
      <vt:lpstr>Roboto</vt:lpstr>
      <vt:lpstr>Wingdings</vt:lpstr>
      <vt:lpstr>Self Made Medical 01</vt:lpstr>
      <vt:lpstr>Wheeze</vt:lpstr>
      <vt:lpstr>Wheeze</vt:lpstr>
      <vt:lpstr>Wheeze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Wheeze</dc:title>
  <dc:creator>Virtual World</dc:creator>
  <cp:lastModifiedBy>Virtual World</cp:lastModifiedBy>
  <cp:revision>2</cp:revision>
  <dcterms:created xsi:type="dcterms:W3CDTF">2022-02-19T14:41:23Z</dcterms:created>
  <dcterms:modified xsi:type="dcterms:W3CDTF">2022-02-19T15:55:37Z</dcterms:modified>
</cp:coreProperties>
</file>